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322E-CD55-0621-8AC3-1CE7146B6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20BF0-0ACC-1EDB-70C8-B63F3CAB2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2EBD0-AD9E-480A-A6C0-30837E57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7F413-7E5B-7B68-8400-028CA9EC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89F28-C5F2-D43A-EA3C-EE023A07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8977-A608-53CD-37EE-5DAAC1E6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AD5D3-4527-E80F-8670-8473F09DB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0CC7-CDAB-1038-46E0-CC25B31E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74BB5-34DD-AA7F-AB85-E6F904B2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DFF9C-D8E8-250E-B4F0-9A15A6FF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7E9027-B8B1-5A58-E715-0768500AE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D26C6-4991-F4FD-E7C3-84C533575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105C-6906-2F65-7F05-67B745B3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5577-5859-DB49-F8AB-A3465129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FC837-D55F-3600-F256-A6400A9C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4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EBB7-93B6-A6B6-307D-A094275C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0C6E-564F-2209-E558-3F747EAA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1DE90-67EB-3621-3553-F42A77A0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0DF8C-E2CC-1CA8-8E9C-234F9D30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D0E9-0168-32C4-47B0-66C519B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A157-4CD0-1778-AF11-ED0D5C9D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D2ED-E100-62A6-3425-B39305740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5CE90-4BBE-6D02-1917-96074C56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2A4CC-CCAD-38A9-FA90-B7F2B6A2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5A7D5-F5F2-25AC-3D12-F76FF11C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5824-49EB-D23A-E8DF-A23C126F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AF44-B93A-107B-A8DC-52ED7E35A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F6EBA-1BFA-70FA-DDFC-810001786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62385-F0A6-D67D-AB90-30BA44358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993E6-1694-A3F0-FFCB-0525C84C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46132-C348-707F-F23B-AB18A263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A49A-4011-617D-7E66-C2D049C0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EB0C-3050-4AF5-748D-CF4DCA835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EC919-175A-AA15-F8C2-9578A3F91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44653-F59A-53FD-3A44-848169504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1D1B9-AC6B-5EFD-7FAD-E4E9E1AA3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611FC-CB35-5D8D-BE9A-86E5A576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0E307-A0DE-C8DC-D36E-A90C2DCD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60D89-72E3-BE86-E4A6-FC3B5BFE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A87D-5744-3727-CED9-9CF8BFB8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AA860-EAC5-BDB1-8567-6A4B0673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A00FD-D396-96E7-7B6C-5A2AC755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B125F-F3C1-00E1-B1E5-DA176899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3B6FF-2E09-6D36-9744-78B747EF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03289-2BED-C4EB-6E07-6BF7C4A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084E-2C1F-1D54-6972-4201FED3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BC4C-0D3B-BAA1-3BD5-EBDD2E35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A122-BFA4-26F3-76E1-C63C8AFB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EFAD8-AC0A-F9AA-5B93-F8B80F438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4E56-671F-A922-0D9A-F341138E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95A72-4074-91E4-51AA-E51B417B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F6140-77FD-D746-4AEC-0A25084C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D565-5109-02DD-1AA2-F81DCE72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488F7-5BE7-D701-B260-B6BC0A223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3F74F-44CF-DFA8-2895-F3B55D5C5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F0F1E-A07A-F474-2398-26D0AA09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5A737-7288-16EB-B1B6-C343AB10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5A224-C30F-A0D3-A36D-673B3890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2C8FA-99E9-568B-4E9D-B957C310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7EE79-DA95-708F-163D-47A78AF5E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6DB6-B9A6-128A-852D-0A50E7A2D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6172BD-41AF-654E-8F0A-616F20F433A4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494B1-5738-942F-92AE-05E172E97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08CAA-06DF-F114-1CBB-82A4FD77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F4C88-5D71-BC40-8B02-07F8FCBD7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55DB37-071E-557A-583B-A5D870598849}"/>
              </a:ext>
            </a:extLst>
          </p:cNvPr>
          <p:cNvSpPr txBox="1"/>
          <p:nvPr/>
        </p:nvSpPr>
        <p:spPr>
          <a:xfrm>
            <a:off x="254642" y="185195"/>
            <a:ext cx="480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Level  1: Hisham Returns to London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26CA5-7F96-C624-4B45-3B68AE07D188}"/>
              </a:ext>
            </a:extLst>
          </p:cNvPr>
          <p:cNvSpPr txBox="1"/>
          <p:nvPr/>
        </p:nvSpPr>
        <p:spPr>
          <a:xfrm>
            <a:off x="4247910" y="185195"/>
            <a:ext cx="84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Intro                                                         My Tools                           My Coins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1814D-E326-0DC2-5CAB-A8AC8E11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04" y="805725"/>
            <a:ext cx="7331235" cy="5867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78EC1F-305A-B1EC-DCD7-59CB94B97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2" y="5355607"/>
            <a:ext cx="1562583" cy="110683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C010F6-216E-C810-92EE-9C6F6F744051}"/>
              </a:ext>
            </a:extLst>
          </p:cNvPr>
          <p:cNvSpPr/>
          <p:nvPr/>
        </p:nvSpPr>
        <p:spPr>
          <a:xfrm>
            <a:off x="1817225" y="5533756"/>
            <a:ext cx="7708739" cy="8333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81CB5-694A-4FCA-E9C6-EB23AD38B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28B6CC-2A26-FD30-6B3E-2D4DC86A7336}"/>
              </a:ext>
            </a:extLst>
          </p:cNvPr>
          <p:cNvSpPr txBox="1"/>
          <p:nvPr/>
        </p:nvSpPr>
        <p:spPr>
          <a:xfrm>
            <a:off x="254642" y="185195"/>
            <a:ext cx="480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Level  2: The Hunt for the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FE280-6F4B-04A2-80D5-FE4D19B19F74}"/>
              </a:ext>
            </a:extLst>
          </p:cNvPr>
          <p:cNvSpPr txBox="1"/>
          <p:nvPr/>
        </p:nvSpPr>
        <p:spPr>
          <a:xfrm>
            <a:off x="4247910" y="185195"/>
            <a:ext cx="84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Intro                                                         My Tools                           My Coins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8D82E8-203A-FA1A-D603-23054741DEC2}"/>
              </a:ext>
            </a:extLst>
          </p:cNvPr>
          <p:cNvCxnSpPr/>
          <p:nvPr/>
        </p:nvCxnSpPr>
        <p:spPr>
          <a:xfrm>
            <a:off x="4525701" y="1840375"/>
            <a:ext cx="0" cy="2268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1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Mahboob Mahmood</dc:creator>
  <cp:lastModifiedBy>Mahboob Mahmood</cp:lastModifiedBy>
  <cp:revision>4</cp:revision>
  <dcterms:created xsi:type="dcterms:W3CDTF">2026-06-21T07:59:31Z</dcterms:created>
  <dcterms:modified xsi:type="dcterms:W3CDTF">2026-06-21T08:43:27Z</dcterms:modified>
</cp:coreProperties>
</file>